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2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35435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video" Target="../media/unknown2.mp4"  /><Relationship Id="rId3" Type="http://schemas.microsoft.com/office/2007/relationships/media" Target="../media/unknown2.mp4"  /><Relationship Id="rId4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hyperlink" Target="https://cdn-icons-png.flaticon.com/512/2304/2304226.png" TargetMode="External" /><Relationship Id="rId11" Type="http://schemas.openxmlformats.org/officeDocument/2006/relationships/hyperlink" Target="https://search.pstatic.net/common/?src=http%3A%2F%2Fblogfiles.naver.net%2FMjAyMjA5MjZfMTM0%2FMDAxNjY0MTY3MTgwMTc0.IWHF569NAD9FEmufeuznBGVfvKXam6mha60AX75s9T8g.7p_btVwwHz3FUwbUwqE2UgSND8TG2VCssm8w93HAJRwg.PNG.pt-conects%2Fimage_2.png&amp;amp;type=sc960_832" TargetMode="External" /><Relationship Id="rId12" Type="http://schemas.openxmlformats.org/officeDocument/2006/relationships/hyperlink" Target="https://cdn.inflearn.com/public/files/courses/326998/e8bad62d-d39a-4368-a43c-5595e3b09133/c-sharp.png" TargetMode="External" /><Relationship Id="rId2" Type="http://schemas.openxmlformats.org/officeDocument/2006/relationships/hyperlink" Target="https://www.youtube.com/watch?v=Ncq9eAZnN4A&amp;amp;list=PLKTPWN1sf0hV2AqTMUWw_1WFJYiDZbZRn&amp;amp;index=7" TargetMode="External" /><Relationship Id="rId3" Type="http://schemas.openxmlformats.org/officeDocument/2006/relationships/hyperlink" Target="https://www.youtube.com/watch?v=wzeOqp1gQeo&amp;amp;list=PLKTPWN1sf0hV2AqTMUWw_1WFJYiDZbZRn&amp;amp;index=3" TargetMode="External" /><Relationship Id="rId4" Type="http://schemas.openxmlformats.org/officeDocument/2006/relationships/hyperlink" Target="https://www.youtube.com/watch?v=zTg01N3tpYc&amp;amp;list=PLKTPWN1sf0hV2AqTMUWw_1WFJYiDZbZRn&amp;amp;index=2" TargetMode="External" /><Relationship Id="rId5" Type="http://schemas.openxmlformats.org/officeDocument/2006/relationships/hyperlink" Target="https://www.google.com/url?sa=i&amp;amp;url=https%3A%2F%2Fwww.flaticon.com%2Fkr%2Ffree-icon%2Fstock_5827858&amp;amp;psig=AOvVaw3wajSqyjzJuf1R6QEB99lw&amp;amp;ust=1686615287207000&amp;amp;source=images&amp;amp;cd=vfe&amp;amp;ved=0CBEQjRxqFwoTCLiPo9q5vP8CFQAAAAAdAAAAABAE" TargetMode="External" /><Relationship Id="rId6" Type="http://schemas.openxmlformats.org/officeDocument/2006/relationships/hyperlink" Target="https://www.google.com/url?sa=i&amp;amp;url=https%3A%2F%2Fwww.istockphoto.com%2Fkr%2F%25EB%25B2%25A1%25ED%2584%25B0%2F%25EB%25A7%25A4%25EC%25B6%259C-%25EC%2584%25B1%25EC%259E%25A5-%25EC%2595%2584%25EC%259D%25B4%25EC%25BD%2598-gm1086548888-291521428&amp;amp;psig=AOvVaw2V0tWU6Bu9li8yymEAgbWg&amp;amp;ust=1686615334649000&amp;amp;source=images&amp;amp;cd=vfe&amp;amp;ved=0CBEQjRxqFwoTCMCD7_C5vP8CFQAAAAAdAAAAABAE" TargetMode="External" /><Relationship Id="rId7" Type="http://schemas.openxmlformats.org/officeDocument/2006/relationships/hyperlink" Target="https://cdn-icons-png.flaticon.com/512/6340/6340749.png" TargetMode="External" /><Relationship Id="rId8" Type="http://schemas.openxmlformats.org/officeDocument/2006/relationships/hyperlink" Target="https://cdn-icons-png.flaticon.com/512/63/63988.png" TargetMode="External" /><Relationship Id="rId9" Type="http://schemas.openxmlformats.org/officeDocument/2006/relationships/hyperlink" Target="https://previews.123rf.com/images/vectorplus/vectorplus1602/vectorplus160200110/51550285-%ED%9D%B0%EC%83%89-%EB%B0%B0%EA%B2%BD%EC%97%90-%ED%99%88-%EC%95%84%EC%9D%B4%EC%BD%98%EC%9E%85%EB%8B%88%EB%8B%A4-%EB%B2%A1%ED%84%B0-%EC%9D%BC%EB%9F%AC%EC%8A%A4%ED%8A%B8-%EB%A0%88%EC%9D%B4-%EC%85%98.jpg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817850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C# 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재고관리 프로그램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900628" y="5084773"/>
            <a:ext cx="3984114" cy="117919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/>
              <a:t>☞학번</a:t>
            </a:r>
            <a:r>
              <a:rPr lang="en-US" altLang="ko-KR"/>
              <a:t>:2019875026</a:t>
            </a:r>
            <a:endParaRPr lang="en-US" altLang="ko-KR"/>
          </a:p>
          <a:p>
            <a:pPr algn="r">
              <a:defRPr/>
            </a:pPr>
            <a:r>
              <a:rPr lang="ko-KR" altLang="en-US"/>
              <a:t>☞이름</a:t>
            </a:r>
            <a:r>
              <a:rPr lang="en-US" altLang="ko-KR"/>
              <a:t>:</a:t>
            </a:r>
            <a:r>
              <a:rPr lang="ko-KR" altLang="en-US"/>
              <a:t>박현수</a:t>
            </a:r>
            <a:endParaRPr lang="ko-KR" altLang="en-US"/>
          </a:p>
          <a:p>
            <a:pPr algn="r">
              <a:defRPr/>
            </a:pPr>
            <a:r>
              <a:rPr lang="ko-KR" altLang="en-US"/>
              <a:t>☞발표일자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23/06/12</a:t>
            </a:r>
            <a:endParaRPr lang="en-US" altLang="ko-KR"/>
          </a:p>
          <a:p>
            <a:pPr algn="r">
              <a:defRPr/>
            </a:pPr>
            <a:r>
              <a:rPr lang="ko-KR" altLang="en-US"/>
              <a:t>☞담당교수</a:t>
            </a:r>
            <a:r>
              <a:rPr lang="en-US" altLang="ko-KR"/>
              <a:t>:</a:t>
            </a:r>
            <a:r>
              <a:rPr lang="ko-KR" altLang="en-US"/>
              <a:t>김주현 교수님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4139790" y="1958503"/>
            <a:ext cx="4146160" cy="33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5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사용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or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사용영상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6" name="제목 없는 동영상 - Clipchamp로 제작 (4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91895" y="1006004"/>
            <a:ext cx="11608210" cy="57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1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58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◎출처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376250" y="1862491"/>
            <a:ext cx="7227240" cy="69782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385403" y="2211405"/>
            <a:ext cx="10458450" cy="31381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/>
              <a:t>◎원본소스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en-US" sz="1000">
                <a:hlinkClick r:id="rId2"/>
              </a:rPr>
              <a:t>https://www.youtube.com/watch?v=Ncq9eAZnN4A&amp;list=PLKTPWN1sf0hV2AqTMUWw_1WFJYiDZbZRn&amp;index=7</a:t>
            </a:r>
            <a:endParaRPr lang="en-US" altLang="en-US" sz="1000"/>
          </a:p>
          <a:p>
            <a:pPr>
              <a:defRPr/>
            </a:pPr>
            <a:r>
              <a:rPr lang="ko-KR" altLang="en-US" sz="1000"/>
              <a:t>                     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>
                <a:hlinkClick r:id="rId3"/>
              </a:rPr>
              <a:t>https://www.youtube.com/watch?v=wzeOqp1gQeo&amp;list=PLKTPWN1sf0hV2AqTMUWw_1WFJYiDZbZRn&amp;index=3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                     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>
                <a:hlinkClick r:id="rId4"/>
              </a:rPr>
              <a:t>https://www.youtube.com/watch?v=zTg01N3tpYc&amp;list=PLKTPWN1sf0hV2AqTMUWw_1WFJYiDZbZRn&amp;index=2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◎그림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>
                <a:hlinkClick r:id="rId5"/>
              </a:rPr>
              <a:t>https://www.google.com/url?sa=i&amp;url=https%3A%2F%2Fwww.flaticon.com%2Fkr%2Ffree-icon%2Fstock_5827858&amp;psig=AOvVaw3wajSqyjzJuf1R6QEB99lw&amp;ust=1686615287207000&amp;source=images&amp;cd=vfe&amp;ved=0CBEQjRxqFwoTCLiPo9q5vP8CFQAAAAAdAAAAABAE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6"/>
              </a:rPr>
              <a:t>https://www.google.com/url?sa=i&amp;url=https%3A%2F%2Fwww.istockphoto.com%2Fkr%2F%25EB%25B2%25A1%25ED%2584%25B0%2F%25EB%25A7%25A4%25EC%25B6%259C-%25EC%2584%25B1%25EC%259E%25A5-%25EC%2595%2584%25EC%259D%25B4%25EC%25BD%2598-gm1086548888-291521428&amp;psig=AOvVaw2V0tWU6Bu9li8yymEAgbWg&amp;ust=1686615334649000&amp;source=images&amp;cd=vfe&amp;ved=0CBEQjRxqFwoTCMCD7_C5vP8CFQAAAAAdAAAAABAE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7"/>
              </a:rPr>
              <a:t>https://cdn-icons-png.flaticon.com/512/6340/6340749.png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8"/>
              </a:rPr>
              <a:t>https://cdn-icons-png.flaticon.com/512/63/63988.png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9"/>
              </a:rPr>
              <a:t>https://previews.123rf.com/images/vectorplus/vectorplus1602/vectorplus160200110/51550285-%ED%9D%B0%EC%83%89-%EB%B0%B0%EA%B2%BD%EC%97%90-%ED%99%88-%EC%95%84%EC%9D%B4%EC%BD%98%EC%9E%85%EB%8B%88%EB%8B%A4-%EB%B2%A1%ED%84%B0-%EC%9D%BC%EB%9F%AC%EC%8A%A4%ED%8A%B8-%EB%A0%88%EC%9D%B4-%EC%85%98.jpg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10"/>
              </a:rPr>
              <a:t>https://cdn-icons-png.flaticon.com/512/2304/2304226.png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11"/>
              </a:rPr>
              <a:t>https://search.pstatic.net/common/?src=http%3A%2F%2Fblogfiles.naver.net%2FMjAyMjA5MjZfMTM0%2FMDAxNjY0MTY3MTgwMTc0.IWHF569NAD9FEmufeuznBGVfvKXam6mha60AX75s9T8g.7p_btVwwHz3FUwbUwqE2UgSND8TG2VCssm8w93HAJRwg.PNG.pt-conects%2Fimage_2.png&amp;type=sc960_832</a:t>
            </a:r>
            <a:endParaRPr lang="en-US" altLang="ko-KR" sz="1000"/>
          </a:p>
          <a:p>
            <a:pPr>
              <a:defRPr/>
            </a:pPr>
            <a:r>
              <a:rPr lang="en-US" altLang="ko-KR" sz="1000">
                <a:hlinkClick r:id="rId12"/>
              </a:rPr>
              <a:t>https://cdn.inflearn.com/public/files/courses/326998/e8bad62d-d39a-4368-a43c-5595e3b09133/c-sharp.png</a:t>
            </a:r>
            <a:endParaRPr lang="en-US" altLang="ko-KR" sz="1000"/>
          </a:p>
          <a:p>
            <a:pPr>
              <a:defRPr/>
            </a:pPr>
            <a:endParaRPr lang="en-US" altLang="ko-KR" sz="1000"/>
          </a:p>
          <a:p>
            <a:pPr>
              <a:defRPr/>
            </a:pPr>
            <a:endParaRPr lang="en-US" altLang="ko-KR" sz="1000"/>
          </a:p>
          <a:p>
            <a:pPr>
              <a:defRPr/>
            </a:pPr>
            <a:endParaRPr lang="en-US" altLang="ko-KR" sz="1000"/>
          </a:p>
          <a:p>
            <a:pPr>
              <a:defRPr/>
            </a:pPr>
            <a:endParaRPr lang="en-US" altLang="ko-KR" sz="1000"/>
          </a:p>
        </p:txBody>
      </p:sp>
      <p:sp>
        <p:nvSpPr>
          <p:cNvPr id="27" name=""/>
          <p:cNvSpPr txBox="1"/>
          <p:nvPr/>
        </p:nvSpPr>
        <p:spPr>
          <a:xfrm>
            <a:off x="385403" y="1496300"/>
            <a:ext cx="3738307" cy="3661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◎</a:t>
            </a:r>
            <a:r>
              <a:rPr lang="en-US" altLang="ko-KR"/>
              <a:t>github:https://github.com/Korcp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627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79" y="2855996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감사합니다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~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06015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◎목차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376250" y="1862491"/>
            <a:ext cx="7227240" cy="313622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원본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2.Upgrade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하기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출처 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13252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0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◎원본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925" y="700250"/>
            <a:ext cx="12086075" cy="596544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875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0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◎원본 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구현동영상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5" name="제목 없는 동영상 - Clipchamp로 제작 (3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700250"/>
            <a:ext cx="12192000" cy="61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795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0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큰틀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999" y="700250"/>
            <a:ext cx="9142002" cy="6034846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1996" y="577346"/>
            <a:ext cx="9148007" cy="615775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1995" y="577346"/>
            <a:ext cx="9145006" cy="615775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4998" y="577347"/>
            <a:ext cx="9142002" cy="6157749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21995" y="577346"/>
            <a:ext cx="9145005" cy="61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로그인화면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8627" y="1006004"/>
            <a:ext cx="8189502" cy="5608484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8627" y="2423385"/>
            <a:ext cx="3416475" cy="2400423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7698" y="2734551"/>
            <a:ext cx="3136197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9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메인화면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1996" y="1006004"/>
            <a:ext cx="9148007" cy="5462802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1996" y="1006003"/>
            <a:ext cx="9366422" cy="54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9662" y="1456789"/>
            <a:ext cx="9111906" cy="39444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40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재고량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3868" y="1167580"/>
            <a:ext cx="8343493" cy="4973483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167580"/>
            <a:ext cx="3971171" cy="423362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1170" y="1167580"/>
            <a:ext cx="3782994" cy="423363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57113" y="1167580"/>
            <a:ext cx="4434887" cy="423363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1006004"/>
            <a:ext cx="6096000" cy="5496690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1006004"/>
            <a:ext cx="6096000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2380" y="305753"/>
            <a:ext cx="7227239" cy="700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◎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Upgrade(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판매창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판매내역</a:t>
            </a:r>
            <a:r>
              <a:rPr lang="en-US" altLang="ko-KR" sz="4000">
                <a:latin typeface="함초롬돋움"/>
                <a:ea typeface="함초롬돋움"/>
                <a:cs typeface="함초롬돋움"/>
              </a:rPr>
              <a:t>)</a:t>
            </a: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582" y="1159633"/>
            <a:ext cx="5578045" cy="4768306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1547" y="1159632"/>
            <a:ext cx="6072609" cy="47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</ep:Words>
  <ep:PresentationFormat>화면 슬라이드 쇼(4:3)</ep:PresentationFormat>
  <ep:Paragraphs>50</ep:Paragraphs>
  <ep:Slides>12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2023-06-12T00:05:48.482</dcterms:created>
  <dc:creator>pm656</dc:creator>
  <cp:lastModifiedBy>pm656</cp:lastModifiedBy>
  <dcterms:modified xsi:type="dcterms:W3CDTF">2023-06-12T01:14:48.205</dcterms:modified>
  <cp:revision>18</cp:revision>
  <cp:version>12.0.0.893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